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4T19:39:22.97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25256 581 24575,'-9051'0'-6682,"4418"0"4544,3147-12 2580,31-1-211,-2213 14 1091,2663-34-130,636 0-1127,-846-64 118,-3 60 4678,1144 39-4787,0 4 1,0 3 0,0 4 0,2 2 0,0 4 0,-123 48 0,139-44-75,0 2 0,-95 60 0,133-73 0,1 0 0,1 1 0,0 0 0,1 1 0,1 1 0,0 1 0,1 0 0,1 0 0,0 2 0,1-1 0,1 1 0,-10 24 0,3 10 0,3 1 0,1 0 0,3 1 0,-5 97 0,17 224 0,3-311 0,3-1 0,3 1 0,2-1 0,4-1 0,2-1 0,2 0 0,4-2 0,62 112 0,-29-78 0,5-1 0,3-4 0,4-3 0,118 113 0,-91-111-120,4-4 0,3-5-1,4-4 1,125 63-1,-17-27-243,296 104-1,-133-85-671,578 118 0,417-47-581,-148-140 1617,0-63 0,-799-1 0,5339-8-2299,-4266 13 2013,-165-17-295,-10-56-497,888-174 576,-1162 95 716,77-9 83,986-120 478,-953 124-99,-81-31 3132,-814 110-1687,-226 63-1772,-2-3 0,0-1 0,-1-1 0,53-39 1,-78 49-342,-1 0 1,0-1 0,-1-1 0,0 0 0,-1 0 0,0-1 0,-1 0 0,-1-1 0,1 0-1,-2 0 1,0 0 0,0-1 0,-2 0 0,1 0 0,2-22 0,0-13-15,-3-1 0,-1 0 0,-6-61 0,0 20 17,3 55-11,-2-1 0,-1 1 0,-2 0 0,-2 0 0,-1 0 0,-1 1 0,-3 0 0,0 1 0,-25-46 0,-67-100 0,-211-280 0,257 391 0,-3 3 0,-73-63 0,9 10 0,67 65 0,-2 3 0,-2 2 0,-104-62 0,-215-94 0,147 84 0,167 83-109,-71-35 344,120 65-483,-1 0-1,0 2 1,-1 0-1,1 1 0,-31-3 1,16 6-6578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4T19:42:37.39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5486 124 24575,'-82'0'0,"-714"-32"0,690 20 0,-97-14 0,62 8 0,-221 0 0,133 11 0,-588-4 0,551 12 0,105 4 0,-190 30 0,-155 58 0,302-51 0,-357 89 0,503-113 0,0 3 0,1 2 0,1 2 0,-98 62 0,127-69 0,1 1 0,1 1 0,0 1 0,2 1 0,0 1 0,2 1 0,0 0 0,2 2 0,1 1 0,1 0 0,-14 32 0,22-36 0,1 1 0,2 0 0,0 0 0,1 0 0,2 1 0,0-1 0,2 1 0,1 0 0,0-1 0,2 1 0,1 0 0,1-1 0,1 0 0,1 0 0,1 0 0,1 0 0,2-1 0,0-1 0,1 0 0,1 0 0,1-1 0,1-1 0,1 0 0,1-1 0,0 0 0,28 23 0,-15-21 0,1-1 0,1-1 0,0-2 0,2-1 0,0-2 0,0-1 0,55 13 0,258 36 0,-304-56 0,723 52 0,8-55 0,-529-5 0,1657 1 0,479-2 0,-670-98 0,-871-11 0,265-31 0,84 91 0,-922 47 0,2109-4 0,-1385 12 0,2415-3 0,-3071 25 0,-55-1 0,324-21 0,-296-6 0,-278 4 0,-1-3 0,1 0 0,54-12 0,-74 12 0,0 0 0,-1-1 0,1 0 0,-1-1 0,0 0 0,0 0 0,0-1 0,0 0 0,-1 0 0,0-1 0,0 1 0,0-2 0,-1 1 0,0-1 0,0 0 0,7-11 0,-4-1 0,-1 1 0,-1-1 0,-1-1 0,0 1 0,-2-1 0,0 0 0,-1 0 0,1-34 0,-4-8 0,-11-94 0,8 124 0,-2 0 0,-14-49 0,16 71 0,0 0 0,-1 0 0,0 1 0,-1-1 0,0 1 0,-1 0 0,1 1 0,-2-1 0,1 1 0,-1 0 0,-1 1 0,-9-9 0,-46-25 0,-1 3 0,-91-41 0,90 48 0,-320-134 0,305 138 0,-1 3 0,-1 5 0,-88-10 0,-291 0 0,-6 30 0,206 2 0,-4798-1-744,2726-3 748,197 126 736,1294-74-740,-291-54 0,843 26 0,67-1 0,-455-16-39,431-7-1287,219 1-5500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4T19:42:41.65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4180 226 24575,'-1100'68'0,"767"-27"0,-835 122 0,571-69 0,502-80 0,1 4 0,-99 34 0,156-40 0,0 2 0,1 1 0,1 2 0,1 2 0,1 1 0,0 1 0,-57 50 0,57-40 0,1 2 0,1 2 0,2 0 0,-25 40 0,42-55 0,1 0 0,1 1 0,1 0 0,1 0 0,0 1 0,2 0 0,0 0 0,2 1 0,-3 45 0,3 52 0,24 235 0,-13-314 0,2 1 0,1-1 0,3-1 0,1 0 0,2-1 0,1 0 0,2-1 0,2-2 0,2 0 0,1-1 0,53 59 0,-38-53 0,2-2 0,1-2 0,3-2 0,0-2 0,3-2 0,0-2 0,2-2 0,78 30 0,3-10 8,3-7 0,195 34-1,287 12-247,-415-62-94,895 67 196,5-68 166,520-14-28,-75 0 0,6273-9 661,-6972 38-661,40 2 0,4-41 0,-361-3 0,-203 6 0,543-14 0,-745 1 0,-1-6 0,0-5 0,133-42 0,511-126 0,-584 157 0,-88 17 0,134-39 0,-203 47 0,0-2 0,-1-1 0,0-1 0,-1-1 0,0-2 0,-1 0 0,-1-1 0,0-2 0,28-27 0,-33 24 0,-1-1 0,-1-1 0,-1 0 0,-1-1 0,-1 0 0,-2-1 0,0-1 0,-1 0 0,-2 0 0,0-1 0,6-53 0,-3-18 0,-4-194 0,-8 260 0,1 10 0,-2 0 0,0 0 0,-2 0 0,0 0 0,-2 1 0,0 0 0,-2 0 0,-9-20 0,-1 6 0,-2 1 0,-1 1 0,-41-48 0,-24-27 0,21 24 0,-4 2 0,-84-76 0,-1 25 0,-230-153 0,261 205 0,-3 6 0,-4 5 0,-188-72 0,224 110 0,-1 4 0,-2 5 0,-112-13 0,130 25 0,-295-25 0,-487 35 0,390 3 0,-128 24 0,-1 31 0,-130-38 0,506-21 0,143 1 0,-1049 20 0,-689 12 0,1758-31 0,-241 4 0,-336 50 0,489-41 0,-232-9 0,214-6 0,-389 2 0,-1053-15 0,794 8 0,140 3 0,540-2 0,-240-44 0,-78 2 0,48 8 0,293 19 0,61 10 0,0 2 0,0 2 0,-60 0 0,-210 7 0,-135 3 0,380 6 0,-1 2 0,2 4 0,-131 44 0,30-9 0,141-41 0,-299 92 0,316-95 18,-1-1 1,-32 5-1,10-2-1438,18-3-5406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4T19:43:01.99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24575,'0'0'-8191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4T19:43:09.54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4T19:25:14.01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25924 693 24575,'-204'-57'0,"80"20"0,-143-23 0,-293-38 0,4 1 0,85 54 0,282 31 0,69 3 0,-762-32 0,240 82 0,100-3 0,-285 1 0,6 45 0,526-39 0,-522 64 0,-369-54-197,-8-56-115,550-4 245,266 5 67,-1313-16 0,1122 5 0,-694-31-2,-415-16-6,1091 47 145,-27 0 312,289-1-449,102 2 0,-721-53 0,-87-2 0,955 63 0,-155-1 0,-295-43 0,214 2 0,-331-68 0,454 68 0,-2 9 0,-1 8 0,-312-4 0,-1021 33 0,1488-1 0,-494 18 0,420-9 0,2 5 0,-192 52 0,270-58 0,1 2 0,0 1 0,0 1 0,1 2 0,1 1 0,0 1 0,2 1 0,0 1 0,1 2 0,1 0 0,1 2 0,1 1 0,0 0 0,2 2 0,2 0 0,-22 38 0,-28 58 0,5 3 0,-83 235 0,130-313 0,1 1 0,3 1 0,2 0 0,2 0 0,-2 63 0,8-81 0,2 1 0,2-1 0,1 0 0,1 0 0,2 0 0,1 0 0,1-1 0,24 56 0,-13-49 0,2-1 0,1 0 0,2-2 0,1-1 0,2-1 0,1-1 0,2-2 0,39 32 0,-26-29 0,1-2 0,2-1 0,0-3 0,2-2 0,1-2 0,52 16 0,865 214 0,-185-125 0,-419-74 0,393 57-174,886 160-392,-1288-192 706,502 97 397,1012 84-537,-498-176 0,-368-4-133,676 37-1353,11-113 606,-829-9 1786,9-8 772,-378 4-1700,468-71 22,-563 36 0,247 11 0,-327 23 0,1080-118 0,-963 52 0,160-24 0,-345 64 0,261-33 0,-376 50 0,-1-5 0,200-67 0,-216 61 0,121-19 0,122 0 0,-180 27 0,164-20 0,196-29 0,-285 42 0,329 4 0,-316 20 0,209-2 0,-467 7 0,0 0 0,0 0 0,1-1 0,-1 0 0,-1 0 0,1-1 0,0 0 0,0 0 0,-1-1 0,0 0 0,0 0 0,0 0 0,0-1 0,-1 0 0,0-1 0,0 0 0,0 0 0,0 0 0,-1 0 0,6-11 0,-2 3 0,0 0 0,-1-1 0,-1 0 0,0 0 0,-2-1 0,1 0 0,-2 0 0,0 0 0,2-24 0,-2-405 0,-8 230 0,5-4 0,-3-193 0,-10 265 0,-2-49 0,16 160-114,0 16 195,-1-1 0,-4-31 0,3 49-149,0-1 0,0 1 0,-1 0 0,0-1 0,0 1 0,1 0 0,-2 0 0,1 0 1,0 0-1,-1 0 0,1 0 0,-1 0 0,0 0 0,0 0 0,0 1 0,-1-1 0,1 1 1,0 0-1,-1-1 0,0 1 0,-4-3 0,-19-3-6758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4T19:39:34.26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26916 1385 24575,'0'-2'0,"-1"0"0,1 0 0,0 0 0,-1 0 0,1 1 0,-1-1 0,0 0 0,1 0 0,-1 0 0,0 1 0,0-1 0,0 0 0,-1 1 0,1-1 0,0 1 0,0-1 0,-1 1 0,1 0 0,-1 0 0,1-1 0,-3 0 0,-42-19 0,-39-6 0,0 5 0,-98-14 0,83 18 0,-2152-331-2704,1188 198 1840,142 51 3407,-1169 30-3870,1672 60 199,-830-7-112,394 8 412,-219-66 828,1001 68 0,-353-38-156,-87-13-468,-95-14 234,-1138-75-372,-3 78 352,1213 55 326,92 2-254,-2697-6 4469,1996 21-3537,-1065-3 2993,1710 28-3587,6 33 0,222-25 0,1-1 0,-658 66 0,454-40 0,392-41 0,2 3 0,0 3 0,2 4 0,-83 44 0,117-51 0,1 2 0,2 2 0,-76 61 0,97-69 0,1 0 0,1 2 0,0 0 0,2 1 0,0 1 0,1 0 0,2 1 0,-18 40 0,26-47 0,1 1 0,0 0 0,2 1 0,0-1 0,1 0 0,1 33 0,12 110 0,-8-148 0,0 0 0,0 0 0,2 0 0,-1-1 0,2 1 0,-1-1 0,2 0 0,0-1 0,0 1 0,1-1 0,0-1 0,11 11 0,14 13 0,2-2 0,41 30 0,-8-13 0,1-4 0,2-3 0,2-3 0,2-3 0,82 27 0,407 105 0,-489-147 0,1360 369 0,-1426-388 0,544 140 0,9-42 0,296-18 0,461-2 0,805-81-445,-715-3 204,-64-44 241,-242 1 0,15 18 0,-2-43 0,51-66 0,-243 25 0,768 12 686,2168 106-686,-2856-5 0,-484 23 0,-130-3 0,810-12 0,-718-10 0,-394-2 0,130-22 0,-117 11 0,-28 5 0,-1-2 0,-1-4 0,131-46 0,-185 54 0,-1-1 0,1-1 0,-1 0 0,-1-1 0,0-1 0,-1-1 0,17-17 0,86-111 0,-97 116 0,-10 13-85,-1-1 0,0 0-1,-1 0 1,0-1 0,-1 0-1,-1 0 1,0-1 0,-1 0-1,0 0 1,-1 0 0,-1-1-1,-1 1 1,0-1 0,-1 0-1,-1-21 1,-1 16-6741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7T20:45:38.354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1 0 24575,'0'0'0,"0"10"0,11 9 0,1 4 0,11 4 0,4 14 0,4 6 0,0 7 0,1 3 0,5-10 0,-1 1 0,0 0 0,-2 1 0,-2 3 0,5-5 0,-7 2 0,-1 2 0,4-5 0,-1 2 0,1 2 0,5-10 0,-7 2 0,-1-4 0,-7 2 0,4-1 0,-5 3 0,12 3 0,-5 5 0,7-3 0,-6 2 0,-7-10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7T20:45:39.709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706.03711"/>
      <inkml:brushProperty name="anchorY" value="-2130.49463"/>
      <inkml:brushProperty name="scaleFactor" value="0.5"/>
    </inkml:brush>
  </inkml:definitions>
  <inkml:trace contextRef="#ctx0" brushRef="#br0">2204 1 24575,'0'0'0,"-10"0"0,-15 0 0,-10 5 0,-9 7 0,-8 5 0,-4 0 0,-2 2 0,-1-2 0,0 1 0,0 2 0,-6 3 0,7 8 0,0 1 0,2 2 0,6 5 0,0-7 0,6 5 0,-2-8 0,10 5 0,4-7 0,3 5 0,-10-1 0,-5 0 0,0 6 0,-4-1 0,3 6 0,-3-2 0,5 3 0,-3 5 0,4 2 0,-2-2 0,-3-4 0,2 1 0,4 1 0,-2-2 0,-2-4 0,7 3 0,-2-9 0,3 2 0,2 4 0,-3-6 0,1 3 0,-4-2 0,-4-1 0,-4 4 0,-4-1 0,-2-2 0,5 5 0,9-8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7T20:45:49.14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 24575,'1'6'0,"-1"0"0,1 1 0,1-1 0,-1 0 0,1 0 0,0 0 0,0 0 0,1 0 0,0 0 0,5 8 0,7 8 0,23 25 0,-9-10 0,249 388 0,-22-30 0,-161-266 0,203 305 0,-262-366-1365,-14-17-5461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7T20:45:50.59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1434 24575,'8'-6'0,"-1"-1"0,1 1 0,0 1 0,0 0 0,0 0 0,10-4 0,9-6 0,450-213 39,-260 132-426,543-264-1352,174-99 1060,-918 451 916,1-1 1,-1-1-1,-1 0 0,0-1 1,0-1-1,-1 0 0,-1-1 0,16-19 1,-8 6 141,-8 11-750,0-1-1,10-19 1,-11 11-6455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4T19:41:24.24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25677 521 24575,'-948'-50'-124,"7"-60"-138,155 16 56,-6 34 116,-691 50 90,482 12 0,37-49 0,368 12 0,-2029-3 0,1487 35 0,390-8 155,-231-2 259,-201 33-301,-1609 36-938,601-39 825,-247-9 651,1408-10-477,445-44-174,313 16 0,1-1 0,97 9 0,-201 1 0,334 21 0,-152 8 0,160-5 0,1 2 0,0 1 0,0 1 0,-39 15 0,-25 13 0,43-18 0,2 2 0,0 2 0,-74 46 0,69-28 0,2 2 0,2 2 0,2 2 0,2 3 0,2 1 0,-43 64 0,54-68 0,3 2 0,1 0 0,2 2 0,3 0 0,2 2 0,2 1 0,2 0 0,2 1 0,3 1 0,3 0 0,1 0 0,0 88 0,14 385 0,-5-489 0,2 0 0,2 0 0,2 0 0,1-1 0,1 0 0,16 37 0,-1-14 0,3-1 0,58 94 0,-58-110 0,36 44 0,-51-73 0,1 0 0,0-1 0,1 0 0,0-1 0,1-1 0,25 15 0,26 9 0,1-2 0,2-4 0,1-3 0,1-2 0,1-4 0,1-3 0,1-3 0,105 6 0,87 4 0,119 4 0,-174-17 0,-19 1 0,32-14 0,134 4 0,-300 5 0,0 3 0,0 2 0,-1 3 0,60 23 0,-50-15 0,1-3 0,93 15 0,-37-22 0,-61-7 0,1 2 0,62 17 0,-68-13 0,-1-3 0,1-2 0,114 0 0,-86-6 0,27 8 0,145 29 0,-158-20 0,15 6 0,-74-13 0,1-3 0,74 7 0,-59-11 0,75 16 0,42 3 0,-144-19 0,0 1 0,-1 2 0,0 0 0,0 2 0,47 22 0,-32-14 0,58 17 0,265 25 0,-179-34 0,52 10 0,349 5 0,515-43 0,527 5 0,-655 56 0,-207-13 0,4-46 0,-332-2 0,5224 2 0,-5389-5 0,529-82 0,-42-15 0,395 54 0,1402 49 0,-2470-5 0,0-4 0,131-30 0,-152 26 0,-32 3 0,0-2 0,-1-1 0,0-2 0,62-35 0,-10 4 0,-37 19 0,-1-1 0,79-61 0,78-86 0,-148 114 0,-3-2 0,-3-2 0,60-96 0,-99 142 0,41-66 0,-4-3 0,66-154 0,-62 102 0,41-169 0,-85 261 0,-2-1 0,-3 0 0,2-60 0,-14-149 0,-3 181 0,-3 0 0,-3 1 0,-4 0 0,-44-113 0,55 165-136,-1 0-1,-1 0 1,-2 1-1,0 0 1,-1 1-1,-1 1 1,-2 0-1,0 0 0,-23-22 1,27 34-6690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4T19:41:46.74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22545 28 24575,'0'-1'0,"-1"0"0,1 1 0,0-1 0,0 0 0,-1 0 0,1 0 0,-1 0 0,1 0 0,-1 1 0,1-1 0,-1 0 0,0 1 0,1-1 0,-1 0 0,0 1 0,0-1 0,1 1 0,-1-1 0,0 1 0,0-1 0,0 1 0,0-1 0,0 1 0,1 0 0,-1 0 0,0-1 0,0 1 0,-1 0 0,-33-4 0,31 3 0,-507-4 0,283 8 0,-299-5 0,-785 14 0,396 52 0,545-19 0,-216 11 0,-199-12 0,-388 30 0,1029-69 0,-474 41 0,3 35 0,574-75 0,-151 24 0,-230 22 0,359-49 0,-802 20 0,345-46 0,1-1 0,-63 23 0,-261-7 0,-961-7 0,616 14 0,171-54 0,538 21 0,254 20 0,-927-31 0,-1765 49 0,1560-6 0,1318 2 0,1 1 0,-59 11 0,87-10 0,-1 0 0,1 1 0,1 0 0,-1 1 0,0 0 0,1 1 0,0 0 0,0 1 0,0 0 0,1 0 0,0 1 0,0 0 0,-12 13 0,4 0 0,0 2 0,2 0 0,0 0 0,1 1 0,2 1 0,0 0 0,2 1 0,0 0 0,2 1 0,1 0 0,1 0 0,1 1 0,-3 45 0,5 9 0,3 1 0,20 153 0,-17-221 0,1-1 0,1 0 0,0-1 0,0 1 0,1-1 0,1 0 0,0-1 0,1 1 0,0-1 0,0-1 0,1 0 0,18 16 0,5 1 0,1-1 0,64 38 0,-59-43 0,1-2 0,0-2 0,1-1 0,1-2 0,1-2 0,77 13 0,1-11 0,138-1 0,-197-10 0,0 2 0,0 4 0,106 28 0,59 21 0,2-10 0,2-10 0,245 8 0,-108-11 0,77 3 0,544 46 0,-842-67 0,648 33 0,4-51 0,-378-2 0,-393 3 0,3066 14-551,17-2 551,-1879-15 0,56 16 0,-30 1 0,-680-17 0,547 6 0,-534 32 0,-68-1 0,2289-7 530,-2438-27-509,-227-3-21,-1-8 0,191-37 0,-315 44 0,111-25 0,-115 24 0,-1-1 0,0 0 0,0-1 0,-1 0 0,26-18 0,-34 19 0,1-1 0,-2 0 0,1 0 0,-1-1 0,0 0 0,-1 0 0,0 0 0,0-1 0,0 1 0,-1-1 0,-1 0 0,1 0 0,-2-1 0,3-11 0,1-13 0,-1 1 0,0-59 0,-8-150 0,0 200 0,-2 1 0,-2-1 0,-22-70 0,-30-74 0,9 28 0,-74-163 0,97 264 0,-3 1 0,-1 1 0,-3 2 0,-3 1 0,-53-58 0,11 27 29,-51-57-1423,103 107-5432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07AF8F0-74E3-4E42-8B00-95A3B846CA0C}" type="datetimeFigureOut">
              <a:rPr lang="en-CA" smtClean="0"/>
              <a:t>2024-04-07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5FF5818-DF8C-4BD9-9406-3E2AC6287D1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1047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E4366-A582-37F9-5637-66A69F6B7B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27BF4F-D081-3849-E3DA-664E0216AF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2AEF0-9C0F-1354-FD86-C49A36F63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1B98C-FC67-4ADD-909A-8B33459FB8AE}" type="datetimeFigureOut">
              <a:rPr lang="en-CA" smtClean="0"/>
              <a:t>2024-04-07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E5ADD-990E-5839-C9CA-6C90CE4D4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1C189-841A-1456-D763-03728540E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00CE-B1ED-4F47-9B4B-95E3411A5AB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1737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3798A-E9DE-77CA-717A-C7CFA7DA5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A3E48D-1DF9-F3DC-D2D1-AD169D78A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6B15F-EAA7-5675-BF0A-EE02CDB02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1B98C-FC67-4ADD-909A-8B33459FB8AE}" type="datetimeFigureOut">
              <a:rPr lang="en-CA" smtClean="0"/>
              <a:t>2024-04-07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F209B1-346B-B7F7-9ECB-99F836C24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26B2D-FD95-FB2A-A689-7CECC312D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00CE-B1ED-4F47-9B4B-95E3411A5AB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5964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3A00CE-8A50-1F61-63C6-9726B0AAC9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8E3F85-1A38-77E6-A4B6-7BF22A02F4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FDFC5-5EA5-79B7-44C9-93422210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1B98C-FC67-4ADD-909A-8B33459FB8AE}" type="datetimeFigureOut">
              <a:rPr lang="en-CA" smtClean="0"/>
              <a:t>2024-04-07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C7654-F7F7-2635-4637-4C036F77B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725A5-8E91-CE3E-11B9-D2F145743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00CE-B1ED-4F47-9B4B-95E3411A5AB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4226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C5B4D-6FFC-C120-0C55-2AEC3F99A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E0703-3443-46A9-0D50-51A17C1CB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75147-F7F0-FEEE-0C6F-9244FFDC2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1B98C-FC67-4ADD-909A-8B33459FB8AE}" type="datetimeFigureOut">
              <a:rPr lang="en-CA" smtClean="0"/>
              <a:t>2024-04-07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E9FAC-A956-1E90-334F-00AD38397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66BE1-5FF3-BA2B-E834-666061189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00CE-B1ED-4F47-9B4B-95E3411A5AB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9381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3B87-0726-0278-1C80-12F024076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022CB-D84B-93FA-3A3F-06778CA3E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F403FB-0C3E-411D-6C9B-8F1C61775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1B98C-FC67-4ADD-909A-8B33459FB8AE}" type="datetimeFigureOut">
              <a:rPr lang="en-CA" smtClean="0"/>
              <a:t>2024-04-07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5EA06-4F95-0F6F-9A21-17957FE1D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87461-9433-AC3D-9F59-C3519E9F3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00CE-B1ED-4F47-9B4B-95E3411A5AB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5144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9C042-BC3E-7DD4-BC65-430BF31DC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AE447-A8DD-4AD8-27AD-620A84652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D56B8D-B014-5ABE-361B-B101085DF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104AE-941F-7A60-EC06-C7FCDC0BD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1B98C-FC67-4ADD-909A-8B33459FB8AE}" type="datetimeFigureOut">
              <a:rPr lang="en-CA" smtClean="0"/>
              <a:t>2024-04-07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2E9F10-F643-CF30-E533-139FF9258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2092EA-0713-0C43-8277-8D91CB385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00CE-B1ED-4F47-9B4B-95E3411A5AB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3343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8B326-25E2-D408-8C9F-FD23D5E44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8E25BF-AB71-C539-3F4C-6105BB5DD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5F59A-3C37-39D4-94E6-706B6B6A9D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925D88-8C3D-85E7-9FE1-C95A841C09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AFC5D7-FB96-ABEA-A11B-EC23EACE37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2E979A-7E27-E3A1-1A44-546CDE35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1B98C-FC67-4ADD-909A-8B33459FB8AE}" type="datetimeFigureOut">
              <a:rPr lang="en-CA" smtClean="0"/>
              <a:t>2024-04-07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674669-D97B-892A-4F18-0816FF633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420A44-2431-18C7-FCCC-A890B2B45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00CE-B1ED-4F47-9B4B-95E3411A5AB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0004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B81B2-E585-3F75-FA16-5FB581091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27909C-55BA-240C-C13B-D97C2C9B4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1B98C-FC67-4ADD-909A-8B33459FB8AE}" type="datetimeFigureOut">
              <a:rPr lang="en-CA" smtClean="0"/>
              <a:t>2024-04-07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89A0CD-7496-5A7D-0210-5AF37A18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D2AC0-A90A-6E43-51A4-A7394CCB5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00CE-B1ED-4F47-9B4B-95E3411A5AB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6953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AFEC80-CFD2-D6EB-8F2D-DACEC4287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1B98C-FC67-4ADD-909A-8B33459FB8AE}" type="datetimeFigureOut">
              <a:rPr lang="en-CA" smtClean="0"/>
              <a:t>2024-04-07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70C911-9C47-22EE-885D-3CC3C6810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D349A-1152-6696-FB83-085E14C8F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00CE-B1ED-4F47-9B4B-95E3411A5AB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107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F0CF8-EB1D-8AF3-C4E7-1F42B56CC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E96A9-AD3B-A24E-D58F-2C30CE4B8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0D4367-502D-A645-62EE-2A77834CF4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6A307-07AF-F479-32C5-6FB937C22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1B98C-FC67-4ADD-909A-8B33459FB8AE}" type="datetimeFigureOut">
              <a:rPr lang="en-CA" smtClean="0"/>
              <a:t>2024-04-07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DF780A-C059-24B0-FFE6-9D8AC8008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51F6CA-59D1-AEF5-1A20-70E0A5649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00CE-B1ED-4F47-9B4B-95E3411A5AB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376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B3C2C-DB36-F2CD-6E85-DD449EC09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77B45A-D0C3-B809-D4C5-27D4972A5A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08B0C-83A8-084B-8F46-18B1070E8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C89ACE-23FE-B7AD-79AC-8EB7F4978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1B98C-FC67-4ADD-909A-8B33459FB8AE}" type="datetimeFigureOut">
              <a:rPr lang="en-CA" smtClean="0"/>
              <a:t>2024-04-07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628317-C76D-35D3-B6CC-B4BEDB226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E23105-37A1-2568-1AF4-86789D90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900CE-B1ED-4F47-9B4B-95E3411A5AB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2171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B56F0D-E0B5-AA2F-B388-706D2E169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4A715F-23C5-E317-C702-9B8C80B82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274B8-A212-938A-E6B2-81ADAA330C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51B98C-FC67-4ADD-909A-8B33459FB8AE}" type="datetimeFigureOut">
              <a:rPr lang="en-CA" smtClean="0"/>
              <a:t>2024-04-07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EDF0C-3BC2-2402-D764-E28A850E68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A8A5D-060B-FD05-D2B6-2A8BBE4742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A900CE-B1ED-4F47-9B4B-95E3411A5AB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8891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customXml" Target="../ink/ink1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2.xml"/><Relationship Id="rId4" Type="http://schemas.openxmlformats.org/officeDocument/2006/relationships/customXml" Target="../ink/ink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customXml" Target="../ink/ink4.xml"/><Relationship Id="rId7" Type="http://schemas.openxmlformats.org/officeDocument/2006/relationships/customXml" Target="../ink/ink6.xm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customXml" Target="../ink/ink5.xml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customXml" Target="../ink/ink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914F5-A83B-1C98-AF7E-5E0D0F367C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U11 SVI Rules</a:t>
            </a:r>
            <a:br>
              <a:rPr lang="en-US" dirty="0"/>
            </a:br>
            <a:r>
              <a:rPr lang="en-US" dirty="0"/>
              <a:t>Districts (U11B)</a:t>
            </a:r>
            <a:br>
              <a:rPr lang="en-US" dirty="0"/>
            </a:br>
            <a:r>
              <a:rPr lang="en-US" dirty="0"/>
              <a:t>Regional Celebration (U11C)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FBEF04-854D-2B2B-6271-963B2E04BE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U11 Coaches Meeting</a:t>
            </a:r>
          </a:p>
          <a:p>
            <a:r>
              <a:rPr lang="en-US" dirty="0"/>
              <a:t>Sunday April 7, 2024: 11am</a:t>
            </a:r>
          </a:p>
          <a:p>
            <a:r>
              <a:rPr lang="en-US" dirty="0"/>
              <a:t>Rm 234, Centre for Health and Wellness, Camosun College, Interurban Campus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23125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4A6152-B27F-D852-69D3-0353C1EB8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70741" y="-7462"/>
            <a:ext cx="6674168" cy="69731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FC21C8D-897F-F53E-4E76-D1721B6FDDCA}"/>
                  </a:ext>
                </a:extLst>
              </p14:cNvPr>
              <p14:cNvContentPartPr/>
              <p14:nvPr/>
            </p14:nvContentPartPr>
            <p14:xfrm>
              <a:off x="2348315" y="1615240"/>
              <a:ext cx="7455600" cy="615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FC21C8D-897F-F53E-4E76-D1721B6FDDC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42195" y="1609120"/>
                <a:ext cx="7467840" cy="62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371DC6B-3713-DBBD-B2FE-4389A58A51B7}"/>
                  </a:ext>
                </a:extLst>
              </p14:cNvPr>
              <p14:cNvContentPartPr/>
              <p14:nvPr/>
            </p14:nvContentPartPr>
            <p14:xfrm>
              <a:off x="1948355" y="2901520"/>
              <a:ext cx="7941960" cy="11304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371DC6B-3713-DBBD-B2FE-4389A58A51B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42235" y="2895400"/>
                <a:ext cx="7954200" cy="1142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09438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A53B2E-0455-F1E3-EA76-7B2165A02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308613" y="93636"/>
            <a:ext cx="6865177" cy="66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73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542A552-A2F6-E0EE-C31A-8FCD035AA423}"/>
                  </a:ext>
                </a:extLst>
              </p14:cNvPr>
              <p14:cNvContentPartPr/>
              <p14:nvPr/>
            </p14:nvContentPartPr>
            <p14:xfrm>
              <a:off x="2734235" y="190864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542A552-A2F6-E0EE-C31A-8FCD035AA42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28115" y="1902520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38DE4325-FE3B-8B86-D802-D5D45CFC1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 Tournaments:</a:t>
            </a:r>
            <a:endParaRPr lang="en-CA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C723FFA-F206-1AD1-55EE-12A9B3E4AC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Rules as per Host Association vs Softball BC Handbook (events leading to a Provincial Championship)</a:t>
            </a:r>
          </a:p>
          <a:p>
            <a:pPr lvl="1"/>
            <a:r>
              <a:rPr lang="en-US" dirty="0"/>
              <a:t>U11 Invitationals</a:t>
            </a:r>
          </a:p>
          <a:p>
            <a:pPr lvl="1"/>
            <a:r>
              <a:rPr lang="en-US" dirty="0"/>
              <a:t>U11B Districts</a:t>
            </a:r>
          </a:p>
          <a:p>
            <a:pPr lvl="1"/>
            <a:r>
              <a:rPr lang="en-US" dirty="0"/>
              <a:t>U11C Regionals/Celebration of Softball</a:t>
            </a:r>
          </a:p>
          <a:p>
            <a:pPr lvl="2"/>
            <a:r>
              <a:rPr lang="en-US" dirty="0"/>
              <a:t>Hard core ball</a:t>
            </a:r>
          </a:p>
          <a:p>
            <a:pPr lvl="2"/>
            <a:r>
              <a:rPr lang="en-US" dirty="0"/>
              <a:t>5 run max per inning</a:t>
            </a:r>
          </a:p>
          <a:p>
            <a:pPr lvl="2"/>
            <a:r>
              <a:rPr lang="en-US" dirty="0"/>
              <a:t>Pitching limitation rule suspended in extra innings/international tie breaker</a:t>
            </a:r>
          </a:p>
          <a:p>
            <a:pPr lvl="1"/>
            <a:endParaRPr lang="en-CA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1EEF224-F15F-D9A2-EE3C-C17B22B1FA10}"/>
                  </a:ext>
                </a:extLst>
              </p14:cNvPr>
              <p14:cNvContentPartPr/>
              <p14:nvPr/>
            </p14:nvContentPartPr>
            <p14:xfrm>
              <a:off x="2210435" y="1011520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1EEF224-F15F-D9A2-EE3C-C17B22B1FA1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04315" y="1005400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60587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F2D81-2943-A7F6-B436-D7EB00526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U11 Umpires: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13DB4-69E7-9033-F601-F4C8D6B1C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Junior umpires – likely 12-15 years of age</a:t>
            </a:r>
          </a:p>
          <a:p>
            <a:r>
              <a:rPr lang="en-US" dirty="0"/>
              <a:t>Zero tolerance for umpire abuse; they are developing like the players</a:t>
            </a:r>
          </a:p>
          <a:p>
            <a:r>
              <a:rPr lang="en-US" dirty="0"/>
              <a:t>Engage them; let them speak and make decisions</a:t>
            </a:r>
          </a:p>
          <a:p>
            <a:r>
              <a:rPr lang="en-US" dirty="0"/>
              <a:t>Umpire Pocket Cards</a:t>
            </a:r>
          </a:p>
          <a:p>
            <a:r>
              <a:rPr lang="en-US" dirty="0"/>
              <a:t>Yellow Card sanctioning</a:t>
            </a:r>
          </a:p>
          <a:p>
            <a:endParaRPr lang="en-US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10186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EEB5CF-6DAB-684C-CCAD-2C38DDFBF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123" y="0"/>
            <a:ext cx="8469297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B5EE1BB-1ADC-F502-C6AD-D354088D4CDD}"/>
                  </a:ext>
                </a:extLst>
              </p14:cNvPr>
              <p14:cNvContentPartPr/>
              <p14:nvPr/>
            </p14:nvContentPartPr>
            <p14:xfrm>
              <a:off x="1427795" y="5445640"/>
              <a:ext cx="9698040" cy="1521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B5EE1BB-1ADC-F502-C6AD-D354088D4CD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21675" y="5439520"/>
                <a:ext cx="9710280" cy="1533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98969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8896F1-5A90-35F4-7BF3-F101B446F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94490" y="-661520"/>
            <a:ext cx="6374435" cy="866460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7115BD4-B345-CE69-2BB5-8757DCB2253E}"/>
                  </a:ext>
                </a:extLst>
              </p14:cNvPr>
              <p14:cNvContentPartPr/>
              <p14:nvPr/>
            </p14:nvContentPartPr>
            <p14:xfrm>
              <a:off x="690225" y="4606480"/>
              <a:ext cx="9333000" cy="1405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7115BD4-B345-CE69-2BB5-8757DCB2253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4105" y="4600360"/>
                <a:ext cx="9345240" cy="141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60838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C910D60-89A5-6B11-BF1C-FB19792A9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281883" y="-1146901"/>
            <a:ext cx="6255597" cy="935707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A5B85E1-8D69-E895-87AE-37822459C5A8}"/>
                  </a:ext>
                </a:extLst>
              </p14:cNvPr>
              <p14:cNvContentPartPr/>
              <p14:nvPr/>
            </p14:nvContentPartPr>
            <p14:xfrm>
              <a:off x="1602755" y="2422000"/>
              <a:ext cx="9689760" cy="9975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A5B85E1-8D69-E895-87AE-37822459C5A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96635" y="2415880"/>
                <a:ext cx="9702000" cy="100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65819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A9E3E7-5EBE-733F-2760-1E22E4DB8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87965" y="-707300"/>
            <a:ext cx="6858001" cy="827260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1219C83-60DB-000D-DA57-7D3BCF6B69B4}"/>
              </a:ext>
            </a:extLst>
          </p:cNvPr>
          <p:cNvGrpSpPr/>
          <p:nvPr/>
        </p:nvGrpSpPr>
        <p:grpSpPr>
          <a:xfrm>
            <a:off x="9367689" y="4540842"/>
            <a:ext cx="793440" cy="606600"/>
            <a:chOff x="9367689" y="4540842"/>
            <a:chExt cx="793440" cy="60660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4A71292B-A76D-B677-4B33-C37B4B284CEB}"/>
                    </a:ext>
                  </a:extLst>
                </p14:cNvPr>
                <p14:cNvContentPartPr/>
                <p14:nvPr/>
              </p14:nvContentPartPr>
              <p14:xfrm>
                <a:off x="9585129" y="4684842"/>
                <a:ext cx="309600" cy="462600"/>
              </p14:xfrm>
            </p:contentPart>
          </mc:Choice>
          <mc:Fallback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4A71292B-A76D-B677-4B33-C37B4B284CEB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576489" y="4675842"/>
                  <a:ext cx="327240" cy="48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09E82725-E2B5-7E5C-9673-18BB83965516}"/>
                    </a:ext>
                  </a:extLst>
                </p14:cNvPr>
                <p14:cNvContentPartPr/>
                <p14:nvPr/>
              </p14:nvContentPartPr>
              <p14:xfrm>
                <a:off x="9367689" y="4540842"/>
                <a:ext cx="793440" cy="56736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09E82725-E2B5-7E5C-9673-18BB8396551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358689" y="4532202"/>
                  <a:ext cx="811080" cy="585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0568416-95C1-D404-C273-B3A9DD39165A}"/>
              </a:ext>
            </a:extLst>
          </p:cNvPr>
          <p:cNvGrpSpPr/>
          <p:nvPr/>
        </p:nvGrpSpPr>
        <p:grpSpPr>
          <a:xfrm>
            <a:off x="9503409" y="4569282"/>
            <a:ext cx="976680" cy="670320"/>
            <a:chOff x="9503409" y="4569282"/>
            <a:chExt cx="976680" cy="670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6901AA1C-45A4-A0AE-E304-2BB423B34F99}"/>
                    </a:ext>
                  </a:extLst>
                </p14:cNvPr>
                <p14:cNvContentPartPr/>
                <p14:nvPr/>
              </p14:nvContentPartPr>
              <p14:xfrm>
                <a:off x="9616449" y="4633362"/>
                <a:ext cx="393120" cy="60624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6901AA1C-45A4-A0AE-E304-2BB423B34F9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607449" y="4624722"/>
                  <a:ext cx="410760" cy="62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D0A41BB-829F-D602-369E-3A2127CF569B}"/>
                    </a:ext>
                  </a:extLst>
                </p14:cNvPr>
                <p14:cNvContentPartPr/>
                <p14:nvPr/>
              </p14:nvContentPartPr>
              <p14:xfrm>
                <a:off x="9503409" y="4569282"/>
                <a:ext cx="976680" cy="51660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D0A41BB-829F-D602-369E-3A2127CF569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494409" y="4560282"/>
                  <a:ext cx="994320" cy="534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327993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2D6A82-7180-FE2A-E680-E5FBD22B6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93898" y="-539319"/>
            <a:ext cx="6583994" cy="793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24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1CFA3B-8BCD-B135-C054-D1D92FF6E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36204" y="-694678"/>
            <a:ext cx="6441929" cy="82473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824D2AB-898F-7896-678C-341FD079FF8C}"/>
                  </a:ext>
                </a:extLst>
              </p14:cNvPr>
              <p14:cNvContentPartPr/>
              <p14:nvPr/>
            </p14:nvContentPartPr>
            <p14:xfrm>
              <a:off x="1222955" y="2546560"/>
              <a:ext cx="9361440" cy="1352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824D2AB-898F-7896-678C-341FD079FF8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16835" y="2540440"/>
                <a:ext cx="9373680" cy="1364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6168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95B740-48E7-14F4-308B-36595B7A7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77685" y="-543760"/>
            <a:ext cx="6625301" cy="794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16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9DE263-9F30-F454-94D0-97577410C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67450" y="-490078"/>
            <a:ext cx="6867705" cy="78478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AF39D65-5E3D-878B-1BD5-81A0F4158728}"/>
                  </a:ext>
                </a:extLst>
              </p14:cNvPr>
              <p14:cNvContentPartPr/>
              <p14:nvPr/>
            </p14:nvContentPartPr>
            <p14:xfrm>
              <a:off x="1906595" y="4543840"/>
              <a:ext cx="8454240" cy="809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AF39D65-5E3D-878B-1BD5-81A0F415872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00475" y="4537720"/>
                <a:ext cx="8466480" cy="82152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EEC26F21-E689-B701-86DE-9AE4134D2565}"/>
              </a:ext>
            </a:extLst>
          </p:cNvPr>
          <p:cNvSpPr txBox="1"/>
          <p:nvPr/>
        </p:nvSpPr>
        <p:spPr>
          <a:xfrm>
            <a:off x="9925234" y="4486815"/>
            <a:ext cx="1871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And not on overthrow back to the pitcher</a:t>
            </a:r>
            <a:endParaRPr lang="en-CA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5325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133</Words>
  <Application>Microsoft Office PowerPoint</Application>
  <PresentationFormat>Widescreen</PresentationFormat>
  <Paragraphs>19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Office Theme</vt:lpstr>
      <vt:lpstr>U11 SVI Rules Districts (U11B) Regional Celebration (U11C)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11 Tournaments:</vt:lpstr>
      <vt:lpstr>U11 Umpires: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U11 SVI Rules Districts (U11B) Regional Celebration (U11C)</dc:title>
  <dc:creator>Lori Zehr</dc:creator>
  <cp:lastModifiedBy>Lori Zehr</cp:lastModifiedBy>
  <cp:revision>3</cp:revision>
  <cp:lastPrinted>2024-04-04T19:59:10Z</cp:lastPrinted>
  <dcterms:created xsi:type="dcterms:W3CDTF">2024-04-04T17:36:51Z</dcterms:created>
  <dcterms:modified xsi:type="dcterms:W3CDTF">2024-04-07T20:47:46Z</dcterms:modified>
</cp:coreProperties>
</file>